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60" r:id="rId4"/>
    <p:sldId id="26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42" autoAdjust="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418E5578-C24A-47CB-89C9-8000BABCFA3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ru-RU" sz="2400"/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70667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ru-RU" sz="2400"/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70669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9F1AA-8399-4C45-A7DF-B83234CAE8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0348C-0790-41BE-B269-E3AD84E6B1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4056063"/>
            <a:ext cx="4038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26BAD5D-6FB8-476F-82F1-169B644F3F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EB55BE-643B-4B44-ABE5-123BC83EF3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979E475-A59A-4F64-AEBB-1AD4E1FB60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631A66E-6520-41D2-B735-1D89AB9B71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4F361-B1B8-45E2-8F79-55FD694753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610CB-6A69-44AE-8806-7DAF1F976A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952D5-A5F6-41A5-BEF1-9C9135B5A3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55C83-C168-4DBB-8472-1A5AADD79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1A3EF-0D5C-4076-929B-9D81D36AEA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23C12-EC4B-4704-8F17-1EBC9ABF18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EA606-D25C-4AAD-9927-C455271A1B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5FEC-8F2E-4A14-8B55-95051CE269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37A8EFBE-8F66-4C33-A5E2-EEB5AD6A2DF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6963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Мысль семейная в романе «Война и мир»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600" dirty="0"/>
              <a:t>        «Семья Безуховых</a:t>
            </a:r>
            <a:r>
              <a:rPr lang="ru-RU" sz="3600" dirty="0" smtClean="0"/>
              <a:t>»</a:t>
            </a:r>
          </a:p>
          <a:p>
            <a:pPr algn="r"/>
            <a:r>
              <a:rPr lang="ru-RU" sz="2000" dirty="0" smtClean="0"/>
              <a:t>Работа учащихся 10 а класса </a:t>
            </a:r>
          </a:p>
          <a:p>
            <a:pPr algn="r"/>
            <a:r>
              <a:rPr lang="ru-RU" sz="2000" dirty="0" err="1" smtClean="0"/>
              <a:t>Шишигиной</a:t>
            </a:r>
            <a:r>
              <a:rPr lang="ru-RU" sz="2000" dirty="0" smtClean="0"/>
              <a:t> Веры, </a:t>
            </a:r>
            <a:r>
              <a:rPr lang="ru-RU" sz="2000" dirty="0" err="1" smtClean="0"/>
              <a:t>Жиркова</a:t>
            </a:r>
            <a:r>
              <a:rPr lang="ru-RU" sz="2000" dirty="0" smtClean="0"/>
              <a:t> Афанасия 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Нижний-Бестях, 2011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Значение «мысли семейной»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644900"/>
            <a:ext cx="6629400" cy="2724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400" dirty="0"/>
              <a:t>Каждая эпоха по-новому воспринимает и осмысливает огромное литературное наследия Л</a:t>
            </a:r>
            <a:r>
              <a:rPr lang="en-US" sz="1400" dirty="0"/>
              <a:t>.</a:t>
            </a:r>
            <a:r>
              <a:rPr lang="ru-RU" sz="1400" dirty="0" smtClean="0"/>
              <a:t>Н.Толстого, </a:t>
            </a:r>
            <a:r>
              <a:rPr lang="ru-RU" sz="1400" dirty="0"/>
              <a:t>но неизменным остается интерес к тем нравственным и духовным идеалам,  которое автор утверждает в своих произведениях , </a:t>
            </a:r>
            <a:r>
              <a:rPr lang="ru-RU" sz="1400" dirty="0" smtClean="0"/>
              <a:t>в частности </a:t>
            </a:r>
            <a:r>
              <a:rPr lang="ru-RU" sz="1400" dirty="0"/>
              <a:t>– в романе «Война и мир» 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По убеждению </a:t>
            </a:r>
            <a:r>
              <a:rPr lang="ru-RU" sz="1400" dirty="0" smtClean="0"/>
              <a:t>Толстого, подлинная </a:t>
            </a:r>
            <a:r>
              <a:rPr lang="ru-RU" sz="1400" dirty="0"/>
              <a:t>духовная жизнь человека </a:t>
            </a:r>
            <a:r>
              <a:rPr lang="ru-RU" sz="1400" dirty="0" smtClean="0"/>
              <a:t>- тернистый </a:t>
            </a:r>
            <a:r>
              <a:rPr lang="ru-RU" sz="1400" dirty="0"/>
              <a:t>путь к нравственным истинам. Пройти этот путь способен лишь тот </a:t>
            </a:r>
            <a:r>
              <a:rPr lang="ru-RU" sz="1400" dirty="0" smtClean="0"/>
              <a:t>герой, который </a:t>
            </a:r>
            <a:r>
              <a:rPr lang="ru-RU" sz="1400" dirty="0"/>
              <a:t>получил первые уроки нравственности в </a:t>
            </a:r>
            <a:r>
              <a:rPr lang="ru-RU" sz="1400" dirty="0" smtClean="0"/>
              <a:t>семье.</a:t>
            </a:r>
            <a:endParaRPr lang="ru-RU" sz="1400" dirty="0"/>
          </a:p>
          <a:p>
            <a:pPr>
              <a:lnSpc>
                <a:spcPct val="80000"/>
              </a:lnSpc>
            </a:pPr>
            <a:r>
              <a:rPr lang="ru-RU" sz="1400" dirty="0"/>
              <a:t>Писатель утверждает, что основой формирования личности является семья. Именно в семье «любимые» герои Толстого приобщаются в духовному опыту старших. Многие главы романа посвящены семейной жизни </a:t>
            </a:r>
            <a:r>
              <a:rPr lang="ru-RU" sz="1400" dirty="0" smtClean="0"/>
              <a:t>героев, внутрисемейным </a:t>
            </a:r>
            <a:r>
              <a:rPr lang="ru-RU" sz="1400" dirty="0"/>
              <a:t>отношениям</a:t>
            </a:r>
            <a:r>
              <a:rPr lang="ru-RU" sz="900" dirty="0"/>
              <a:t>.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Этапы в развитии личности Пьера Безухова</a:t>
            </a:r>
          </a:p>
        </p:txBody>
      </p:sp>
      <p:graphicFrame>
        <p:nvGraphicFramePr>
          <p:cNvPr id="79935" name="Group 6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555490"/>
        </p:xfrm>
        <a:graphic>
          <a:graphicData uri="http://schemas.openxmlformats.org/drawingml/2006/table">
            <a:tbl>
              <a:tblPr/>
              <a:tblGrid>
                <a:gridCol w="946150"/>
                <a:gridCol w="3600450"/>
                <a:gridCol w="3683000"/>
              </a:tblGrid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Название этапа работы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Вид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Масонство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Списали с книжки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Война 1812г.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Списали с книжки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Встреча с Платоном Каратаевым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Списали с книжки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Женитьба, увлечение идеями декабристов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Списали с книжки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1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3223" name="Group 39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55317" cy="2959989"/>
        </p:xfrm>
        <a:graphic>
          <a:graphicData uri="http://schemas.openxmlformats.org/drawingml/2006/table">
            <a:tbl>
              <a:tblPr/>
              <a:tblGrid>
                <a:gridCol w="208280"/>
                <a:gridCol w="3500437"/>
                <a:gridCol w="4546600"/>
              </a:tblGrid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Вид информации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Источники информации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Рисунок, таблица, текст+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Литература в таблицах и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схемах, Интернет, текст романа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Квадрант">
  <a:themeElements>
    <a:clrScheme name="Квадрант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Квадрант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79</TotalTime>
  <Words>200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Квадрант</vt:lpstr>
      <vt:lpstr>Мысль семейная в романе «Война и мир»</vt:lpstr>
      <vt:lpstr>Значение «мысли семейной»</vt:lpstr>
      <vt:lpstr>Этапы в развитии личности Пьера Безухова</vt:lpstr>
      <vt:lpstr>Слайд 4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Мысль семейная в романе «Война и мир»</dc:title>
  <dc:creator>Афоня</dc:creator>
  <cp:lastModifiedBy>НМР</cp:lastModifiedBy>
  <cp:revision>7</cp:revision>
  <dcterms:created xsi:type="dcterms:W3CDTF">2011-04-28T23:33:36Z</dcterms:created>
  <dcterms:modified xsi:type="dcterms:W3CDTF">2011-05-11T01:55:11Z</dcterms:modified>
</cp:coreProperties>
</file>